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59" r:id="rId8"/>
    <p:sldId id="260" r:id="rId9"/>
    <p:sldId id="261" r:id="rId10"/>
    <p:sldId id="262" r:id="rId11"/>
    <p:sldId id="268" r:id="rId12"/>
    <p:sldId id="263" r:id="rId13"/>
    <p:sldId id="269" r:id="rId14"/>
    <p:sldId id="264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14EE0B-AF94-448E-B66C-C36A180CDA18}" v="217" dt="2021-06-07T14:17:41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9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4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8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5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4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7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8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4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7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6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36">
            <a:extLst>
              <a:ext uri="{FF2B5EF4-FFF2-40B4-BE49-F238E27FC236}">
                <a16:creationId xmlns:a16="http://schemas.microsoft.com/office/drawing/2014/main" id="{011FBDEF-9CA1-495E-A9FA-E912D5145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498B9-0E32-44D6-BE97-FA6188E60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114800"/>
            <a:ext cx="3352800" cy="2057400"/>
          </a:xfrm>
        </p:spPr>
        <p:txBody>
          <a:bodyPr>
            <a:normAutofit/>
          </a:bodyPr>
          <a:lstStyle/>
          <a:p>
            <a:r>
              <a:rPr lang="en-US" dirty="0"/>
              <a:t>Here are some things you might see and do when you come to Kindergarten.</a:t>
            </a:r>
          </a:p>
        </p:txBody>
      </p:sp>
      <p:sp>
        <p:nvSpPr>
          <p:cNvPr id="1037" name="Rectangle 138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Kindergarten clipart - Richardson">
            <a:extLst>
              <a:ext uri="{FF2B5EF4-FFF2-40B4-BE49-F238E27FC236}">
                <a16:creationId xmlns:a16="http://schemas.microsoft.com/office/drawing/2014/main" id="{C0682DFE-14F0-4C00-B1F9-1B948537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420464"/>
            <a:ext cx="5410200" cy="40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A6971E6-E393-4A51-8470-BEED92A6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20464"/>
            <a:ext cx="48006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mily&#10;&#10;Description automatically generated">
            <a:extLst>
              <a:ext uri="{FF2B5EF4-FFF2-40B4-BE49-F238E27FC236}">
                <a16:creationId xmlns:a16="http://schemas.microsoft.com/office/drawing/2014/main" id="{84A7A059-22B7-44C0-9E23-0DE77ED4D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57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reading books&#10;&#10;Description automatically generated with low confidence">
            <a:extLst>
              <a:ext uri="{FF2B5EF4-FFF2-40B4-BE49-F238E27FC236}">
                <a16:creationId xmlns:a16="http://schemas.microsoft.com/office/drawing/2014/main" id="{3C66C670-F161-40D3-A6C0-76982559E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2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same&#10;&#10;Description automatically generated">
            <a:extLst>
              <a:ext uri="{FF2B5EF4-FFF2-40B4-BE49-F238E27FC236}">
                <a16:creationId xmlns:a16="http://schemas.microsoft.com/office/drawing/2014/main" id="{4B9A9E67-3860-4A26-A98F-15E62BE0C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4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2DD6BFC3-97B2-4EF6-A93B-4BB63D4C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3694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F9F810E4-139D-4D0F-A81C-2783F5869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2F9488A2-8E53-4B40-81EA-EF0126290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floor, living, furniture&#10;&#10;Description automatically generated">
            <a:extLst>
              <a:ext uri="{FF2B5EF4-FFF2-40B4-BE49-F238E27FC236}">
                <a16:creationId xmlns:a16="http://schemas.microsoft.com/office/drawing/2014/main" id="{9B3D4479-2F51-45DD-B90D-1B99A7110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1" b="11424"/>
          <a:stretch/>
        </p:blipFill>
        <p:spPr>
          <a:xfrm>
            <a:off x="685801" y="685800"/>
            <a:ext cx="1082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87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person, meal&#10;&#10;Description automatically generated">
            <a:extLst>
              <a:ext uri="{FF2B5EF4-FFF2-40B4-BE49-F238E27FC236}">
                <a16:creationId xmlns:a16="http://schemas.microsoft.com/office/drawing/2014/main" id="{F631270E-EFE1-4F07-95C5-19E6159D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18" y="0"/>
            <a:ext cx="5145563" cy="68580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71659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5E3C22BC-A5D1-45CE-8F16-8E9D87FE6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441602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D3D203B-29C3-4DBC-8D51-82122145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88" y="360384"/>
            <a:ext cx="6096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7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hild, person, little&#10;&#10;Description automatically generated">
            <a:extLst>
              <a:ext uri="{FF2B5EF4-FFF2-40B4-BE49-F238E27FC236}">
                <a16:creationId xmlns:a16="http://schemas.microsoft.com/office/drawing/2014/main" id="{06BCEE5D-A5FF-44E2-9F0B-782F981D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35" y="0"/>
            <a:ext cx="5383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2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room, colorful&#10;&#10;Description automatically generated">
            <a:extLst>
              <a:ext uri="{FF2B5EF4-FFF2-40B4-BE49-F238E27FC236}">
                <a16:creationId xmlns:a16="http://schemas.microsoft.com/office/drawing/2014/main" id="{356A0574-6372-4796-ABA6-76A40FF07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18" y="0"/>
            <a:ext cx="514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group&#10;&#10;Description automatically generated">
            <a:extLst>
              <a:ext uri="{FF2B5EF4-FFF2-40B4-BE49-F238E27FC236}">
                <a16:creationId xmlns:a16="http://schemas.microsoft.com/office/drawing/2014/main" id="{22E8E068-47B9-4A29-B40E-D5FA65B30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9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on the ground outside&#10;&#10;Description automatically generated with low confidence">
            <a:extLst>
              <a:ext uri="{FF2B5EF4-FFF2-40B4-BE49-F238E27FC236}">
                <a16:creationId xmlns:a16="http://schemas.microsoft.com/office/drawing/2014/main" id="{7EC9085C-C3DB-44B7-9C24-D97E5EC35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1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602848B-B519-4093-A086-BAFB07DF1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6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hild, person, child&#10;&#10;Description automatically generated">
            <a:extLst>
              <a:ext uri="{FF2B5EF4-FFF2-40B4-BE49-F238E27FC236}">
                <a16:creationId xmlns:a16="http://schemas.microsoft.com/office/drawing/2014/main" id="{EB86486B-F5F7-465B-B476-80744FB97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33" y="0"/>
            <a:ext cx="9140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22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various, several&#10;&#10;Description automatically generated">
            <a:extLst>
              <a:ext uri="{FF2B5EF4-FFF2-40B4-BE49-F238E27FC236}">
                <a16:creationId xmlns:a16="http://schemas.microsoft.com/office/drawing/2014/main" id="{9B051D56-6DB3-4ABE-A0D4-07FDCB93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2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lay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2CC67F13-9D3C-43AE-96B9-B502D2E45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33" y="0"/>
            <a:ext cx="9140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60649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Categories" ma:contentTypeID="0x010100F2A1E1E4D320C749A22EC3F91FD053D600347C84E9D2BBDB4086DA8147E39AEDE6" ma:contentTypeVersion="9" ma:contentTypeDescription="" ma:contentTypeScope="" ma:versionID="a77ad96d306a941edb0098a2f62aa53b">
  <xsd:schema xmlns:xsd="http://www.w3.org/2001/XMLSchema" xmlns:xs="http://www.w3.org/2001/XMLSchema" xmlns:p="http://schemas.microsoft.com/office/2006/metadata/properties" xmlns:ns1="http://schemas.microsoft.com/sharepoint/v3" xmlns:ns2="1e050540-abf7-4cd0-9094-0488f67136b7" targetNamespace="http://schemas.microsoft.com/office/2006/metadata/properties" ma:root="true" ma:fieldsID="4cc6403f1885bf9118ffb46d1ebf166c" ns1:_="" ns2:_="">
    <xsd:import namespace="http://schemas.microsoft.com/sharepoint/v3"/>
    <xsd:import namespace="1e050540-abf7-4cd0-9094-0488f67136b7"/>
    <xsd:element name="properties">
      <xsd:complexType>
        <xsd:sequence>
          <xsd:element name="documentManagement">
            <xsd:complexType>
              <xsd:all>
                <xsd:element ref="ns2:DocumentCategories"/>
                <xsd:element ref="ns2:DocumentForm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" ma:hidden="true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description="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50540-abf7-4cd0-9094-0488f67136b7" elementFormDefault="qualified">
    <xsd:import namespace="http://schemas.microsoft.com/office/2006/documentManagement/types"/>
    <xsd:import namespace="http://schemas.microsoft.com/office/infopath/2007/PartnerControls"/>
    <xsd:element name="DocumentCategories" ma:index="8" ma:displayName="Document Categories" ma:format="Dropdown" ma:internalName="DocumentCategories" ma:readOnly="false">
      <xsd:simpleType>
        <xsd:restriction base="dms:Choice">
          <xsd:enumeration value="ABC Tips"/>
          <xsd:enumeration value="Agenda"/>
          <xsd:enumeration value="Alumni"/>
          <xsd:enumeration value="Announcements"/>
          <xsd:enumeration value="Annual Report"/>
          <xsd:enumeration value="Archived"/>
          <xsd:enumeration value="Assemblies"/>
          <xsd:enumeration value="Awards"/>
          <xsd:enumeration value="Bullying Information"/>
          <xsd:enumeration value="Cafeteria"/>
          <xsd:enumeration value="Calendar"/>
          <xsd:enumeration value="Class Supply Lists"/>
          <xsd:enumeration value="Clubs"/>
          <xsd:enumeration value="Community"/>
          <xsd:enumeration value="Covid Information"/>
          <xsd:enumeration value="Data &amp; Reports"/>
          <xsd:enumeration value="District"/>
          <xsd:enumeration value="Drama"/>
          <xsd:enumeration value="English"/>
          <xsd:enumeration value="Exams"/>
          <xsd:enumeration value="Fine Arts"/>
          <xsd:enumeration value="French"/>
          <xsd:enumeration value="Graduation"/>
          <xsd:enumeration value="Guidance-Course Selection"/>
          <xsd:enumeration value="Guidance-Information"/>
          <xsd:enumeration value="Guidance-Scholarships"/>
          <xsd:enumeration value="Handbook"/>
          <xsd:enumeration value="Health"/>
          <xsd:enumeration value="Home and School"/>
          <xsd:enumeration value="Homework"/>
          <xsd:enumeration value="Hot Lunch"/>
          <xsd:enumeration value="Humanities"/>
          <xsd:enumeration value="Literacy"/>
          <xsd:enumeration value="Math"/>
          <xsd:enumeration value="Memo"/>
          <xsd:enumeration value="Misc"/>
          <xsd:enumeration value="Newcomers"/>
          <xsd:enumeration value="Newsletter"/>
          <xsd:enumeration value="Parent Information"/>
          <xsd:enumeration value="Portal"/>
          <xsd:enumeration value="Potato Harvest"/>
          <xsd:enumeration value="Policy"/>
          <xsd:enumeration value="Post-Secondary"/>
          <xsd:enumeration value="PSSC"/>
          <xsd:enumeration value="Registration"/>
          <xsd:enumeration value="Resource"/>
          <xsd:enumeration value="Schedule"/>
          <xsd:enumeration value="School Connects Messages"/>
          <xsd:enumeration value="School Improvement Plan"/>
          <xsd:enumeration value="School Information"/>
          <xsd:enumeration value="School Merchandise"/>
          <xsd:enumeration value="School Messenger Message"/>
          <xsd:enumeration value="Science"/>
          <xsd:enumeration value="Sexual Health Services"/>
          <xsd:enumeration value="Special Project"/>
          <xsd:enumeration value="Sports"/>
          <xsd:enumeration value="Student-Information"/>
          <xsd:enumeration value="Summer School"/>
          <xsd:enumeration value="Yearbook"/>
          <xsd:enumeration value="Vocational"/>
          <xsd:enumeration value="Voicemail"/>
          <xsd:enumeration value="Volunteer"/>
          <xsd:enumeration value="Weather"/>
        </xsd:restriction>
      </xsd:simpleType>
    </xsd:element>
    <xsd:element name="DocumentForm" ma:index="9" nillable="true" ma:displayName="Document Form" ma:default="No" ma:description="Is this a form?" ma:format="Dropdown" ma:internalName="DocumentForm" ma:readOnly="false">
      <xsd:simpleType>
        <xsd:restriction base="dms:Choice">
          <xsd:enumeration value="No"/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Categories xmlns="1e050540-abf7-4cd0-9094-0488f67136b7">Student-Information</DocumentCategories>
    <PublishingExpirationDate xmlns="http://schemas.microsoft.com/sharepoint/v3" xsi:nil="true"/>
    <DocumentForm xmlns="1e050540-abf7-4cd0-9094-0488f67136b7">No</DocumentForm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152E386-7128-477C-A47F-08C1E50C0F44}"/>
</file>

<file path=customXml/itemProps2.xml><?xml version="1.0" encoding="utf-8"?>
<ds:datastoreItem xmlns:ds="http://schemas.openxmlformats.org/officeDocument/2006/customXml" ds:itemID="{F6BA0394-B0BE-4A7C-BCF4-6D33728C1CBF}"/>
</file>

<file path=customXml/itemProps3.xml><?xml version="1.0" encoding="utf-8"?>
<ds:datastoreItem xmlns:ds="http://schemas.openxmlformats.org/officeDocument/2006/customXml" ds:itemID="{7F7B6C20-B5A3-4BF6-97E9-27AD687830C5}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132</TotalTime>
  <Words>15</Words>
  <Application>Microsoft Office PowerPoint</Application>
  <PresentationFormat>Widescreen</PresentationFormat>
  <Paragraphs>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Gill Sans MT</vt:lpstr>
      <vt:lpstr>Goudy Old Style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Kindergarten!</dc:title>
  <dc:creator>Myles-Coulombe, Lori (ASD-W)</dc:creator>
  <cp:lastModifiedBy>Stewart, Tracy (ASD-W)</cp:lastModifiedBy>
  <cp:revision>2</cp:revision>
  <dcterms:created xsi:type="dcterms:W3CDTF">2021-06-07T12:04:14Z</dcterms:created>
  <dcterms:modified xsi:type="dcterms:W3CDTF">2021-06-16T14:06:37Z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0x010100F2A1E1E4D320C749A22EC3F91FD053D600347C84E9D2BBDB4086DA8147E39AEDE6</vt:lpwstr>
  </property>
</Properties>
</file>